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6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94660-AC45-4368-AE86-39F1169E24A4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C437-9D8D-48E4-BD15-E2A16700B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94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94660-AC45-4368-AE86-39F1169E24A4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C437-9D8D-48E4-BD15-E2A16700B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630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94660-AC45-4368-AE86-39F1169E24A4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C437-9D8D-48E4-BD15-E2A16700B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376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94660-AC45-4368-AE86-39F1169E24A4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C437-9D8D-48E4-BD15-E2A16700B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015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94660-AC45-4368-AE86-39F1169E24A4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C437-9D8D-48E4-BD15-E2A16700B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534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94660-AC45-4368-AE86-39F1169E24A4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C437-9D8D-48E4-BD15-E2A16700B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199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94660-AC45-4368-AE86-39F1169E24A4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C437-9D8D-48E4-BD15-E2A16700B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994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94660-AC45-4368-AE86-39F1169E24A4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C437-9D8D-48E4-BD15-E2A16700B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671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94660-AC45-4368-AE86-39F1169E24A4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C437-9D8D-48E4-BD15-E2A16700B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521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94660-AC45-4368-AE86-39F1169E24A4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C437-9D8D-48E4-BD15-E2A16700B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70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94660-AC45-4368-AE86-39F1169E24A4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C437-9D8D-48E4-BD15-E2A16700B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485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94660-AC45-4368-AE86-39F1169E24A4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DC437-9D8D-48E4-BD15-E2A16700B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976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8854" y="790393"/>
            <a:ext cx="12093146" cy="6939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A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الانظمة التمثيلية</a:t>
            </a:r>
            <a:endParaRPr lang="en-US" sz="28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b="1" dirty="0" smtClean="0">
                <a:solidFill>
                  <a:srgbClr val="1F4D78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ar-SA" b="1" dirty="0" smtClean="0">
                <a:solidFill>
                  <a:srgbClr val="1F4D78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ماذا نعني بـ” الانظمة التمثيلية</a:t>
            </a:r>
            <a:endParaRPr lang="en-US" b="1" dirty="0" smtClean="0">
              <a:solidFill>
                <a:srgbClr val="1F4D78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ar-S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في ” البرمجة اللغوية العصبية ” تعرف أساليب تلقي ” البيانات ” وإرسالها وتخزينها في دماغنا عبر ” الحواس الخمس ” باسم ” الانظمة التمثيلية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ar-S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فـ” الإطار التمثيلي “هو كيفية تجسد الواقع في أذهاننا استقبالاً وتخزينًا وإرسالاً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ar-S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بمعنى أحدث، إن ” الانسان ” وقتما يتلقى أي ” بيانات ” خارجية فإنه يتلقاها من خلال واحدة من ” الحواس الخمس ” كالتالي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 </a:t>
            </a:r>
            <a:r>
              <a:rPr lang="ar-S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البيانات ” التي تأتيه من خلال ” حاسة السمع ” هي ” بيانات “” سمعية “، على يد ” النظر ” هي” بيانات ” ” بصرية ” ، و على يد الشم أو الذوق أو اللمس هي ” بيانات ” عينية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b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ar-S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بالطبعً جميع الـ” بيانات ” التي تلقاها على يد ” الحواس الخمس ” تذهب إلى ” الذهن ” الذي يدركها ويخزنها ، ثم وقتما يرغب إرسالها، فإنه يعبّر عنها بطريقه ” نقدية ” ، ” سمعية ” أو ” بصرية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“</a:t>
            </a:r>
            <a:b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ar-S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مثلاً وقتما يقول أشاهد فهو يعبّر بـ” سبيله بصرية ” وحالَما يقول أتحدث فهو يعبّر بـ” أسلوب وكيفية سمعية ” وحينما يقول أشعر أو أشم رائحة فهو يعبّر بـ” سبيله نقدية “.اقرأ: ماهي البرمجة اللغوية العصبية؟؟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r"/>
            <a:r>
              <a:rPr lang="ar-S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التعريف والنشأة "نذكّــر: أن “ الذهن ” قد يحبذ فئةًا محددًا وهو ما يطلق عليه بـ” الإطار الزعي</a:t>
            </a:r>
            <a:endParaRPr lang="ar-SY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/>
            <a:r>
              <a:rPr lang="en-US" dirty="0"/>
              <a:t> </a:t>
            </a:r>
          </a:p>
          <a:p>
            <a:pPr algn="r"/>
            <a:r>
              <a:rPr lang="ar-SA" dirty="0"/>
              <a:t>لاستقبال ” البيانات ” فتكون هي الغالبة على تصوراته و مقره لـ” البيانات</a:t>
            </a:r>
            <a:r>
              <a:rPr lang="en-US" dirty="0"/>
              <a:t> “</a:t>
            </a:r>
            <a:br>
              <a:rPr lang="en-US" dirty="0"/>
            </a:br>
            <a:r>
              <a:rPr lang="ar-SA" dirty="0"/>
              <a:t>أفاد إيتي ( إن “السمع ” و” النظر” والقلب كل أولئك كان عنه مسؤولا ) الإسراء 36</a:t>
            </a:r>
            <a:r>
              <a:rPr lang="en-US" dirty="0"/>
              <a:t/>
            </a:r>
            <a:br>
              <a:rPr lang="en-US" dirty="0"/>
            </a:br>
            <a:r>
              <a:rPr lang="ar-SA" dirty="0"/>
              <a:t>إليكم قليل من الأمثلة العملية</a:t>
            </a:r>
            <a:r>
              <a:rPr lang="en-US" dirty="0"/>
              <a:t/>
            </a:r>
            <a:br>
              <a:rPr lang="en-US" dirty="0"/>
            </a:br>
            <a:r>
              <a:rPr lang="ar-SA" dirty="0"/>
              <a:t>مثال : ما هي أول وجهة نظر تجئ على خاطر ” عقلك “حينما أقول لك كلمة (قصة)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:</a:t>
            </a:r>
            <a:r>
              <a:rPr lang="ar-SA" dirty="0"/>
              <a:t>الجواب سوف يكون شخصًا من الأجوبة الثلاثة</a:t>
            </a:r>
            <a:r>
              <a:rPr lang="en-US" dirty="0"/>
              <a:t/>
            </a:r>
            <a:br>
              <a:rPr lang="en-US" dirty="0"/>
            </a:br>
            <a:r>
              <a:rPr lang="ar-SA" dirty="0"/>
              <a:t>يجول في خاطري ” صورة ” و مظهر الكتاب و ألوانه</a:t>
            </a:r>
            <a:r>
              <a:rPr lang="en-US" dirty="0"/>
              <a:t> .</a:t>
            </a:r>
            <a:br>
              <a:rPr lang="en-US" dirty="0"/>
            </a:br>
            <a:r>
              <a:rPr lang="ar-SA" dirty="0"/>
              <a:t>أتوهم القصة بأصوات من فيها و نغمها</a:t>
            </a:r>
            <a:r>
              <a:rPr lang="en-US" dirty="0" smtClean="0"/>
              <a:t>.</a:t>
            </a:r>
            <a:endParaRPr lang="ar-SY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/>
            <a:endParaRPr lang="ar-SY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/>
            <a:endParaRPr lang="ar-SY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/>
            <a:endParaRPr lang="ar-SY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/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484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0065" y="185350"/>
            <a:ext cx="11800703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</a:rPr>
              <a:t>أتحسس و أشعر بملمس الحكاية و الأحاسيس التي بداخلها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b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</a:rPr>
              <a:t>وكل فرد سوف يمايز الجواب الذي يخطر في باله كأول خاطر فإما أن يكون ” صور” ، أصواتاً أو أحاسيساً و ذلك مرده الى ” نظامه التمثيلي ” ” الزعيم ” أو الغالب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.</a:t>
            </a:r>
            <a:b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</a:rPr>
              <a:t>مثال : بخصوص واحد ما شتمب جلبة و حنقًا في حجرة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b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</a:rPr>
              <a:t>احدهم يقول :لا أحب ان أراه في الغرفة معنا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.</a:t>
            </a:r>
            <a:b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</a:rPr>
              <a:t>الآخر يقول: غير ممكن التفاهم برفقته او الإنصات إليه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.</a:t>
            </a:r>
            <a:b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</a:rPr>
              <a:t>وآخر يقول : أنا لا أشعر بوجوده في الحجرة معنا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.</a:t>
            </a:r>
            <a:b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</a:rPr>
              <a:t>الأضخم يعبر بـ” أسلوب وكيفية بصرية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</a:rPr>
              <a:t>الـ2 يعبر بـ” أسلوب وكيفية سمعية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</a:rPr>
              <a:t>الـ3 يعبر بـ” كيفية مادية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</a:rPr>
              <a:t>من هنا قسّمت ” البرمجه اللغوية العصبية ” الناس إلى ثلاث ” انماط “:” النسق الحسي ” ، ” النسق البصري ” و” النسق </a:t>
            </a:r>
            <a:r>
              <a:rPr lang="ar-SA" dirty="0" smtClean="0">
                <a:latin typeface="Calibri" panose="020F0502020204030204" pitchFamily="34" charset="0"/>
                <a:ea typeface="Calibri" panose="020F0502020204030204" pitchFamily="34" charset="0"/>
              </a:rPr>
              <a:t>السمعي</a:t>
            </a:r>
            <a:endParaRPr lang="ar-SY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/>
            <a:endParaRPr lang="ar-SY" dirty="0">
              <a:latin typeface="Calibri" panose="020F0502020204030204" pitchFamily="34" charset="0"/>
            </a:endParaRP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011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presentative system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460" y="439737"/>
            <a:ext cx="11435080" cy="59785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82928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4736" y="308918"/>
            <a:ext cx="1209726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مثال  : ما الذي يجول في خاطرك حالَما أقول لك كلمة ( شعيرة فريضة الحج ) ؟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ar-S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الجواب سوف يكون شخصًا من الأجوبة الثلاثة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ar-S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يجول في خاطري ” صورة ” الحرم المكي و طواف الحجيج بثياب الإحرام بخصوص الكعبة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.</a:t>
            </a:r>
            <a:b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ar-S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أسمع” صوت ” التهليل و التكبير و الأدعية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.</a:t>
            </a:r>
            <a:b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ar-S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أشعر بـ” عواطف” روحانية و شعور بالإيمان و السكينة و السلام و السكون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.</a:t>
            </a:r>
            <a:b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ar-S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من الطبيعي أن كل ” انسان ” سيكون يملك جواب يميزه عن غيره فـ” البصري ” تكون الـ” صورة ” في ” ذهنه ” بديهية واضحة بجميع تفاصيلها الدقيقة فيما لا يمكن له تمييزالأصوات والإحساسات على نحو دقيق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.</a:t>
            </a:r>
            <a:b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</a:t>
            </a:r>
            <a:r>
              <a:rPr lang="ar-S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فالأول هو” الانسان ” ” البصري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</a:t>
            </a:r>
            <a:r>
              <a:rPr lang="ar-S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الـ2 هو” الانسان ” ” السمعي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”</a:t>
            </a:r>
            <a:b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ar-S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الـ3 هو” الانسان ” (” الحسي ” أو ” الحركي ” ). اقرأ كتاب: البرمجة اللغوية العصبية وفن الاتصال اللامحدود. لـ د. ابراهيم الفقي</a:t>
            </a:r>
            <a:endParaRPr lang="ar-SY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/>
            <a:endParaRPr lang="ar-SY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/>
            <a:r>
              <a:rPr lang="ar-SA" dirty="0"/>
              <a:t>كيف يعي ” الانسان ” ” العالم الخارجي “؟</a:t>
            </a:r>
            <a:endParaRPr lang="en-US" dirty="0"/>
          </a:p>
          <a:p>
            <a:pPr algn="r"/>
            <a:r>
              <a:rPr lang="en-US" dirty="0"/>
              <a:t>:</a:t>
            </a:r>
            <a:r>
              <a:rPr lang="ar-SA" dirty="0"/>
              <a:t>يفهم ” الانسان ” ” العالم الخارجي ” عبر ” الحواس الخمس ” وهي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” </a:t>
            </a:r>
            <a:r>
              <a:rPr lang="ar-SA" dirty="0"/>
              <a:t>النظر ” ،” السمع “،و” الحس ” (الشم،اللمس والذوق)</a:t>
            </a:r>
            <a:r>
              <a:rPr lang="en-US" dirty="0"/>
              <a:t/>
            </a:r>
            <a:br>
              <a:rPr lang="en-US" dirty="0"/>
            </a:br>
            <a:r>
              <a:rPr lang="ar-SA" dirty="0"/>
              <a:t>فـ” الانسان ” قد يغلب أعلاه واحد من تلك الموضوعات الثلاثة ، و يمتاز بها عن غيره وفق المناخ التي يكون موجوداً فيها</a:t>
            </a:r>
            <a:r>
              <a:rPr lang="en-US" dirty="0"/>
              <a:t/>
            </a:r>
            <a:br>
              <a:rPr lang="en-US" dirty="0"/>
            </a:br>
            <a:r>
              <a:rPr lang="ar-SA" dirty="0" smtClean="0"/>
              <a:t>لو </a:t>
            </a:r>
            <a:r>
              <a:rPr lang="ar-SA" dirty="0"/>
              <a:t>كان أكثر إدراكه بـ ” النظر” نسميه ( ” بصري “) ، فهو يستند على ” حاسة ” ” النظر ” في التلقي والتعبير عما يجول في النفس زيادة عن بقية” الحواس الخمس ” الأخرى</a:t>
            </a:r>
            <a:r>
              <a:rPr lang="en-US" dirty="0"/>
              <a:t/>
            </a:r>
            <a:br>
              <a:rPr lang="en-US" dirty="0"/>
            </a:br>
            <a:r>
              <a:rPr lang="ar-SA" dirty="0" smtClean="0"/>
              <a:t>لو </a:t>
            </a:r>
            <a:r>
              <a:rPr lang="ar-SA" dirty="0"/>
              <a:t>أنه أكثر إدراكه بـ” السمع ” نسميه (” سمعي ” ) ، فهو يستند على الأصوات في استقبال ” البيانات “من حوله أو للتعبير عما يجول بداخله أكثر من بقية ” الحواس</a:t>
            </a:r>
            <a:r>
              <a:rPr lang="en-US" dirty="0"/>
              <a:t> “</a:t>
            </a:r>
            <a:br>
              <a:rPr lang="en-US" dirty="0"/>
            </a:br>
            <a:r>
              <a:rPr lang="ar-SA" dirty="0" smtClean="0"/>
              <a:t>لو </a:t>
            </a:r>
            <a:r>
              <a:rPr lang="ar-SA" dirty="0"/>
              <a:t>أنه أكثر إدراكه بـ” الحس ” نسميه (” حسي “) ، فهو يستند على ” الحواس الخمس ” الأخرى من شم أو لمس أو تذوق في استقبال ” البيانات ” أو للتعبير عما في صدورهم زيادة عن بقية ” الحواس 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443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presentative system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460" y="439737"/>
            <a:ext cx="11435080" cy="59785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54622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4779" y="210065"/>
            <a:ext cx="1166477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</a:rPr>
              <a:t>ملاحظة : تظن ” البرمجة ” أن ” الانظمة التمثيلية ” الثلاثة تبقى لدى كل فرد منا إلا أن الاختلاف يندرج في مقر أمان الميزة لدى كل فرد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.</a:t>
            </a:r>
            <a:b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</a:rPr>
              <a:t>فمثلاً نجد انساناً ” نظامه التمثيلي ” ” الزعيم ” الذي يستعمله غالب أوقاته هو ” النسق الحسي ” يجيء عقب ذاك ” النسق السمعي ” كـ” نسق تمثيلي ” أصغر تفضيلاً ثم يجيء ” الإطار البصري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“.</a:t>
            </a:r>
            <a:b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</a:rPr>
              <a:t>إذن لجميع فرد ” نسق تمثيلي ” ” زعيم ” يميزه بل الكل لديه ” الانظمة التمثيلية ” الثلاثة. (فلا يبقى ” انسان ” ” بصري ” 100%) إلا أن يقال صاحب ” نسق تمثيلي بصري ” أولي أو غالب أو ” زعيم</a:t>
            </a:r>
            <a:r>
              <a:rPr lang="ar-SA" dirty="0" smtClean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572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74</Words>
  <Application>Microsoft Office PowerPoint</Application>
  <PresentationFormat>Widescreen</PresentationFormat>
  <Paragraphs>14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</cp:revision>
  <dcterms:created xsi:type="dcterms:W3CDTF">2021-04-12T07:20:48Z</dcterms:created>
  <dcterms:modified xsi:type="dcterms:W3CDTF">2021-04-12T12:06:57Z</dcterms:modified>
</cp:coreProperties>
</file>